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484" autoAdjust="0"/>
  </p:normalViewPr>
  <p:slideViewPr>
    <p:cSldViewPr>
      <p:cViewPr varScale="1">
        <p:scale>
          <a:sx n="105" d="100"/>
          <a:sy n="105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5584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987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324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4329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7617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40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268760"/>
            <a:ext cx="3744416" cy="36004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360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400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509120"/>
            <a:ext cx="8208912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Висловлення моїх особистих потреб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90264" y="2204864"/>
            <a:ext cx="9324528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голос до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переможного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Господа, я, ____,кличу, 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голос до Господа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всемогутнього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, я, ___ </a:t>
            </a:r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благаю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2:1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61510" y="1988840"/>
            <a:ext cx="882098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Перед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обличчям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Праведного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виливаю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я, _____,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мову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свою, про недолю свою в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нової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церкви я, _____,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розказую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перед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обличчям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Творця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усіх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душ, 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2:2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96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1988840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омліває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мій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дух у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_____. А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всевідаючий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знаєш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дорогу мою: на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дорозі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нової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церкви,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якою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я, _____, ходжу,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пастку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для мене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сховали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злі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ЧОЛОВІКИ-супротивники! 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2:3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97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47564" y="2060848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Праворуч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поглянь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побач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нікого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знайомого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загинув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притулок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мене, ______,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ніхто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питає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за душу мою… 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2:4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1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Я, ______, кличу до Тебе,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о Господи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Владико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я, _____, кажу: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вічний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Господи,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моє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пристановище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доля моя у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країні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живих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Славний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Ісусе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2:5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5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4864" y="2276872"/>
            <a:ext cx="9144000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4000"/>
              </a:lnSpc>
            </a:pPr>
            <a:endParaRPr lang="ru-RU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40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0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Прислухайся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ж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благання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благовістя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зробився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я, ____,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зовсім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нужденний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Визволь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мене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переслідників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заважають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нової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церкви,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стали </a:t>
            </a: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сильніші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 мене вони! </a:t>
            </a:r>
            <a:endParaRPr lang="uk-U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2:6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96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060848"/>
            <a:ext cx="9144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4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>
                <a:solidFill>
                  <a:srgbClr val="1287C3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4400" b="1" dirty="0">
              <a:solidFill>
                <a:srgbClr val="1287C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Виведи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душу мою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в’язниці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славити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Праведні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святі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християни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оточать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мене, _____, </a:t>
            </a:r>
            <a:endParaRPr 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400" b="1">
                <a:latin typeface="Arial" panose="020B0604020202020204" pitchFamily="34" charset="0"/>
                <a:cs typeface="Arial" panose="020B0604020202020204" pitchFamily="34" charset="0"/>
              </a:rPr>
              <a:t>як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учиниш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добро надо мною,</a:t>
            </a:r>
            <a:b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Вічний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Дивовижний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788024" y="1196752"/>
            <a:ext cx="3960440" cy="360040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2:7</a:t>
            </a:r>
            <a:r>
              <a:rPr lang="ru-RU" sz="3200" b="0" dirty="0">
                <a:solidFill>
                  <a:srgbClr val="0E679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3600" b="0" dirty="0">
              <a:solidFill>
                <a:srgbClr val="0E6794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16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254</Words>
  <Application>Microsoft Office PowerPoint</Application>
  <PresentationFormat>Екран (4:3)</PresentationFormat>
  <Paragraphs>50</Paragraphs>
  <Slides>8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Verdana</vt:lpstr>
      <vt:lpstr>Тема Office</vt:lpstr>
      <vt:lpstr>ПСАЛОМ 142 </vt:lpstr>
      <vt:lpstr>ПСАЛОМ 142:1 </vt:lpstr>
      <vt:lpstr>ПСАЛОМ 142:2 </vt:lpstr>
      <vt:lpstr>ПСАЛОМ 142:3 </vt:lpstr>
      <vt:lpstr>ПСАЛОМ 142:4 </vt:lpstr>
      <vt:lpstr>ПСАЛОМ 142:5 </vt:lpstr>
      <vt:lpstr>ПСАЛОМ 142:6 </vt:lpstr>
      <vt:lpstr>ПСАЛОМ 142:7 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170</cp:revision>
  <dcterms:created xsi:type="dcterms:W3CDTF">2011-03-25T18:27:23Z</dcterms:created>
  <dcterms:modified xsi:type="dcterms:W3CDTF">2024-05-13T08:02:08Z</dcterms:modified>
</cp:coreProperties>
</file>